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700A75-932A-439C-9608-319279AEF197}" type="datetimeFigureOut">
              <a:rPr lang="da-DK" smtClean="0"/>
              <a:pPr/>
              <a:t>23-03-2012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D40F3-4804-4D8B-BA5A-149050E7901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6136-6737-4C56-83AE-A0527098E794}" type="datetimeFigureOut">
              <a:rPr lang="da-DK" smtClean="0"/>
              <a:pPr/>
              <a:t>23-03-2012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62BF4-22B4-4DF9-9964-A6938101777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6136-6737-4C56-83AE-A0527098E794}" type="datetimeFigureOut">
              <a:rPr lang="da-DK" smtClean="0"/>
              <a:pPr/>
              <a:t>23-03-2012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62BF4-22B4-4DF9-9964-A6938101777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6136-6737-4C56-83AE-A0527098E794}" type="datetimeFigureOut">
              <a:rPr lang="da-DK" smtClean="0"/>
              <a:pPr/>
              <a:t>23-03-2012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62BF4-22B4-4DF9-9964-A6938101777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6136-6737-4C56-83AE-A0527098E794}" type="datetimeFigureOut">
              <a:rPr lang="da-DK" smtClean="0"/>
              <a:pPr/>
              <a:t>23-03-2012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62BF4-22B4-4DF9-9964-A6938101777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6136-6737-4C56-83AE-A0527098E794}" type="datetimeFigureOut">
              <a:rPr lang="da-DK" smtClean="0"/>
              <a:pPr/>
              <a:t>23-03-2012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62BF4-22B4-4DF9-9964-A6938101777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6136-6737-4C56-83AE-A0527098E794}" type="datetimeFigureOut">
              <a:rPr lang="da-DK" smtClean="0"/>
              <a:pPr/>
              <a:t>23-03-2012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62BF4-22B4-4DF9-9964-A6938101777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6136-6737-4C56-83AE-A0527098E794}" type="datetimeFigureOut">
              <a:rPr lang="da-DK" smtClean="0"/>
              <a:pPr/>
              <a:t>23-03-2012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62BF4-22B4-4DF9-9964-A6938101777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6136-6737-4C56-83AE-A0527098E794}" type="datetimeFigureOut">
              <a:rPr lang="da-DK" smtClean="0"/>
              <a:pPr/>
              <a:t>23-03-2012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62BF4-22B4-4DF9-9964-A6938101777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6136-6737-4C56-83AE-A0527098E794}" type="datetimeFigureOut">
              <a:rPr lang="da-DK" smtClean="0"/>
              <a:pPr/>
              <a:t>23-03-2012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62BF4-22B4-4DF9-9964-A6938101777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6136-6737-4C56-83AE-A0527098E794}" type="datetimeFigureOut">
              <a:rPr lang="da-DK" smtClean="0"/>
              <a:pPr/>
              <a:t>23-03-2012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62BF4-22B4-4DF9-9964-A6938101777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6136-6737-4C56-83AE-A0527098E794}" type="datetimeFigureOut">
              <a:rPr lang="da-DK" smtClean="0"/>
              <a:pPr/>
              <a:t>23-03-2012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62BF4-22B4-4DF9-9964-A6938101777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76136-6737-4C56-83AE-A0527098E794}" type="datetimeFigureOut">
              <a:rPr lang="da-DK" smtClean="0"/>
              <a:pPr/>
              <a:t>23-03-2012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62BF4-22B4-4DF9-9964-A6938101777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Meeting in </a:t>
            </a:r>
            <a:r>
              <a:rPr lang="da-DK" dirty="0" err="1" smtClean="0"/>
              <a:t>Turkey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New </a:t>
            </a:r>
            <a:r>
              <a:rPr lang="da-DK" dirty="0" err="1" smtClean="0"/>
              <a:t>initiatives</a:t>
            </a:r>
            <a:r>
              <a:rPr lang="da-DK" dirty="0" smtClean="0"/>
              <a:t> </a:t>
            </a:r>
            <a:r>
              <a:rPr lang="da-DK" dirty="0" err="1" smtClean="0"/>
              <a:t>since</a:t>
            </a:r>
            <a:r>
              <a:rPr lang="da-DK" dirty="0" smtClean="0"/>
              <a:t> last meeting</a:t>
            </a:r>
            <a:endParaRPr lang="da-DK" dirty="0"/>
          </a:p>
        </p:txBody>
      </p:sp>
      <p:pic>
        <p:nvPicPr>
          <p:cNvPr id="1026" name="Picture 2" descr="\\df-ute1wd2mwvtm\desktops\rfk\Desktop\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6165304"/>
            <a:ext cx="3343275" cy="571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New </a:t>
            </a:r>
            <a:r>
              <a:rPr lang="da-DK" dirty="0" err="1" smtClean="0"/>
              <a:t>initiatives</a:t>
            </a:r>
            <a:r>
              <a:rPr lang="da-DK" dirty="0" smtClean="0"/>
              <a:t> for </a:t>
            </a:r>
            <a:r>
              <a:rPr lang="da-DK" dirty="0" err="1" smtClean="0"/>
              <a:t>danish</a:t>
            </a:r>
            <a:r>
              <a:rPr lang="da-DK" dirty="0" smtClean="0"/>
              <a:t> </a:t>
            </a:r>
            <a:r>
              <a:rPr lang="da-DK" dirty="0" err="1" smtClean="0"/>
              <a:t>education</a:t>
            </a:r>
            <a:r>
              <a:rPr lang="da-DK" dirty="0" smtClean="0"/>
              <a:t> 1 and 2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Workshops (to </a:t>
            </a:r>
            <a:r>
              <a:rPr lang="da-DK" dirty="0" err="1" smtClean="0"/>
              <a:t>improve</a:t>
            </a:r>
            <a:r>
              <a:rPr lang="da-DK" dirty="0" smtClean="0"/>
              <a:t> </a:t>
            </a:r>
            <a:r>
              <a:rPr lang="da-DK" dirty="0" err="1" smtClean="0"/>
              <a:t>individual</a:t>
            </a:r>
            <a:r>
              <a:rPr lang="da-DK" dirty="0" smtClean="0"/>
              <a:t> </a:t>
            </a:r>
            <a:r>
              <a:rPr lang="da-DK" dirty="0" err="1" smtClean="0"/>
              <a:t>needs</a:t>
            </a:r>
            <a:r>
              <a:rPr lang="da-DK" dirty="0" smtClean="0"/>
              <a:t>)</a:t>
            </a:r>
          </a:p>
          <a:p>
            <a:r>
              <a:rPr lang="da-DK" dirty="0" err="1" smtClean="0"/>
              <a:t>Pronunciation</a:t>
            </a:r>
            <a:r>
              <a:rPr lang="da-DK" dirty="0" smtClean="0"/>
              <a:t> </a:t>
            </a:r>
            <a:r>
              <a:rPr lang="da-DK" dirty="0" err="1" smtClean="0"/>
              <a:t>classes</a:t>
            </a:r>
            <a:r>
              <a:rPr lang="da-DK" dirty="0" smtClean="0"/>
              <a:t> </a:t>
            </a:r>
          </a:p>
          <a:p>
            <a:r>
              <a:rPr lang="da-DK" dirty="0" err="1" smtClean="0"/>
              <a:t>Practice</a:t>
            </a:r>
            <a:r>
              <a:rPr lang="da-DK" dirty="0" smtClean="0"/>
              <a:t> oral </a:t>
            </a:r>
            <a:r>
              <a:rPr lang="da-DK" dirty="0" err="1" smtClean="0"/>
              <a:t>language</a:t>
            </a:r>
            <a:r>
              <a:rPr lang="da-DK" dirty="0" smtClean="0"/>
              <a:t> </a:t>
            </a:r>
            <a:r>
              <a:rPr lang="da-DK" dirty="0" err="1" smtClean="0"/>
              <a:t>with</a:t>
            </a:r>
            <a:r>
              <a:rPr lang="da-DK" dirty="0" smtClean="0"/>
              <a:t> a </a:t>
            </a:r>
            <a:r>
              <a:rPr lang="da-DK" dirty="0" err="1" smtClean="0"/>
              <a:t>volunteer</a:t>
            </a:r>
            <a:endParaRPr lang="da-DK" dirty="0" smtClean="0"/>
          </a:p>
          <a:p>
            <a:r>
              <a:rPr lang="da-DK" dirty="0" err="1" smtClean="0"/>
              <a:t>Special</a:t>
            </a:r>
            <a:r>
              <a:rPr lang="da-DK" dirty="0" smtClean="0"/>
              <a:t> </a:t>
            </a:r>
            <a:r>
              <a:rPr lang="da-DK" dirty="0" err="1" smtClean="0"/>
              <a:t>reading</a:t>
            </a:r>
            <a:r>
              <a:rPr lang="da-DK" dirty="0" smtClean="0"/>
              <a:t> </a:t>
            </a:r>
            <a:r>
              <a:rPr lang="da-DK" dirty="0" err="1" smtClean="0"/>
              <a:t>classes</a:t>
            </a:r>
            <a:r>
              <a:rPr lang="da-DK" dirty="0" smtClean="0"/>
              <a:t> to </a:t>
            </a:r>
            <a:r>
              <a:rPr lang="da-DK" dirty="0" err="1" smtClean="0"/>
              <a:t>improve</a:t>
            </a:r>
            <a:r>
              <a:rPr lang="da-DK" dirty="0" smtClean="0"/>
              <a:t> the </a:t>
            </a:r>
            <a:r>
              <a:rPr lang="da-DK" dirty="0" err="1" smtClean="0"/>
              <a:t>technical</a:t>
            </a:r>
            <a:r>
              <a:rPr lang="da-DK" dirty="0" smtClean="0"/>
              <a:t> part of </a:t>
            </a:r>
            <a:r>
              <a:rPr lang="da-DK" dirty="0" err="1" smtClean="0"/>
              <a:t>reading</a:t>
            </a:r>
            <a:endParaRPr lang="da-DK" dirty="0" smtClean="0"/>
          </a:p>
          <a:p>
            <a:pPr>
              <a:buNone/>
            </a:pPr>
            <a:endParaRPr lang="da-DK" dirty="0" smtClean="0"/>
          </a:p>
          <a:p>
            <a:endParaRPr lang="da-DK" dirty="0" smtClean="0"/>
          </a:p>
          <a:p>
            <a:endParaRPr lang="da-DK" dirty="0" smtClean="0"/>
          </a:p>
          <a:p>
            <a:endParaRPr lang="da-DK" dirty="0"/>
          </a:p>
        </p:txBody>
      </p:sp>
      <p:pic>
        <p:nvPicPr>
          <p:cNvPr id="4098" name="Picture 2" descr="\\df-ute1wd2mwvtm\desktops\rfk\Desktop\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6165304"/>
            <a:ext cx="3343275" cy="571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New </a:t>
            </a:r>
            <a:r>
              <a:rPr lang="da-DK" dirty="0" err="1" smtClean="0"/>
              <a:t>initiatives</a:t>
            </a:r>
            <a:r>
              <a:rPr lang="da-DK" dirty="0" smtClean="0"/>
              <a:t> for </a:t>
            </a:r>
            <a:r>
              <a:rPr lang="da-DK" dirty="0" err="1" smtClean="0"/>
              <a:t>danish</a:t>
            </a:r>
            <a:r>
              <a:rPr lang="da-DK" dirty="0" smtClean="0"/>
              <a:t> </a:t>
            </a:r>
            <a:r>
              <a:rPr lang="da-DK" dirty="0" err="1" smtClean="0"/>
              <a:t>education</a:t>
            </a:r>
            <a:r>
              <a:rPr lang="da-DK" dirty="0" smtClean="0"/>
              <a:t> 3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E-learning</a:t>
            </a:r>
            <a:r>
              <a:rPr lang="da-DK" dirty="0" smtClean="0"/>
              <a:t> (</a:t>
            </a:r>
            <a:r>
              <a:rPr lang="da-DK" dirty="0" err="1" smtClean="0"/>
              <a:t>netdansk</a:t>
            </a:r>
            <a:r>
              <a:rPr lang="da-DK" dirty="0" smtClean="0"/>
              <a:t>)</a:t>
            </a:r>
          </a:p>
          <a:p>
            <a:r>
              <a:rPr lang="da-DK" dirty="0" err="1" smtClean="0"/>
              <a:t>Culture</a:t>
            </a:r>
            <a:r>
              <a:rPr lang="da-DK" dirty="0" smtClean="0"/>
              <a:t> </a:t>
            </a:r>
            <a:r>
              <a:rPr lang="da-DK" dirty="0" err="1" smtClean="0"/>
              <a:t>classes</a:t>
            </a:r>
            <a:endParaRPr lang="da-DK" dirty="0" smtClean="0"/>
          </a:p>
          <a:p>
            <a:r>
              <a:rPr lang="da-DK" dirty="0" smtClean="0"/>
              <a:t>”Skolegade” (</a:t>
            </a:r>
            <a:r>
              <a:rPr lang="da-DK" dirty="0" err="1" smtClean="0"/>
              <a:t>special</a:t>
            </a:r>
            <a:r>
              <a:rPr lang="da-DK" dirty="0" smtClean="0"/>
              <a:t> </a:t>
            </a:r>
            <a:r>
              <a:rPr lang="da-DK" dirty="0" err="1" smtClean="0"/>
              <a:t>book-system</a:t>
            </a:r>
            <a:r>
              <a:rPr lang="da-DK" dirty="0" smtClean="0"/>
              <a:t> for private </a:t>
            </a:r>
            <a:r>
              <a:rPr lang="da-DK" dirty="0" err="1" smtClean="0"/>
              <a:t>study</a:t>
            </a:r>
            <a:r>
              <a:rPr lang="da-DK" dirty="0" smtClean="0"/>
              <a:t>)</a:t>
            </a:r>
          </a:p>
          <a:p>
            <a:r>
              <a:rPr lang="da-DK" dirty="0" smtClean="0"/>
              <a:t>Koncept </a:t>
            </a:r>
            <a:r>
              <a:rPr lang="da-DK" dirty="0" err="1" smtClean="0"/>
              <a:t>classes</a:t>
            </a:r>
            <a:r>
              <a:rPr lang="da-DK" dirty="0" smtClean="0"/>
              <a:t> for </a:t>
            </a:r>
            <a:r>
              <a:rPr lang="da-DK" dirty="0" err="1" smtClean="0"/>
              <a:t>university</a:t>
            </a:r>
            <a:r>
              <a:rPr lang="da-DK" dirty="0" smtClean="0"/>
              <a:t> students</a:t>
            </a:r>
          </a:p>
        </p:txBody>
      </p:sp>
      <p:pic>
        <p:nvPicPr>
          <p:cNvPr id="7170" name="Picture 2" descr="\\df-ute1wd2mwvtm\desktops\rfk\Desktop\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6165304"/>
            <a:ext cx="3343275" cy="571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New </a:t>
            </a:r>
            <a:r>
              <a:rPr lang="da-DK" dirty="0" err="1" smtClean="0"/>
              <a:t>initiatives</a:t>
            </a:r>
            <a:r>
              <a:rPr lang="da-DK" dirty="0" smtClean="0"/>
              <a:t> for all students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More </a:t>
            </a:r>
            <a:r>
              <a:rPr lang="da-DK" dirty="0" err="1" smtClean="0"/>
              <a:t>focus</a:t>
            </a:r>
            <a:r>
              <a:rPr lang="da-DK" dirty="0" smtClean="0"/>
              <a:t> </a:t>
            </a:r>
            <a:r>
              <a:rPr lang="da-DK" dirty="0" err="1" smtClean="0"/>
              <a:t>on</a:t>
            </a:r>
            <a:r>
              <a:rPr lang="da-DK" dirty="0" smtClean="0"/>
              <a:t> </a:t>
            </a:r>
            <a:r>
              <a:rPr lang="da-DK" dirty="0" err="1" smtClean="0"/>
              <a:t>individual</a:t>
            </a:r>
            <a:r>
              <a:rPr lang="da-DK" dirty="0" smtClean="0"/>
              <a:t> </a:t>
            </a:r>
            <a:r>
              <a:rPr lang="da-DK" smtClean="0"/>
              <a:t>needs</a:t>
            </a:r>
            <a:endParaRPr lang="da-DK" dirty="0" smtClean="0"/>
          </a:p>
          <a:p>
            <a:r>
              <a:rPr lang="da-DK" dirty="0" err="1" smtClean="0"/>
              <a:t>Less</a:t>
            </a:r>
            <a:r>
              <a:rPr lang="da-DK" dirty="0" smtClean="0"/>
              <a:t> </a:t>
            </a:r>
            <a:r>
              <a:rPr lang="da-DK" dirty="0" err="1" smtClean="0"/>
              <a:t>ordinary</a:t>
            </a:r>
            <a:r>
              <a:rPr lang="da-DK" dirty="0" smtClean="0"/>
              <a:t> </a:t>
            </a:r>
            <a:r>
              <a:rPr lang="da-DK" dirty="0" err="1" smtClean="0"/>
              <a:t>classes</a:t>
            </a:r>
            <a:endParaRPr lang="da-DK" dirty="0" smtClean="0"/>
          </a:p>
          <a:p>
            <a:r>
              <a:rPr lang="da-DK" dirty="0" err="1" smtClean="0"/>
              <a:t>Cooperative</a:t>
            </a:r>
            <a:r>
              <a:rPr lang="da-DK" dirty="0" smtClean="0"/>
              <a:t> </a:t>
            </a:r>
            <a:r>
              <a:rPr lang="da-DK" dirty="0" err="1" smtClean="0"/>
              <a:t>learning</a:t>
            </a:r>
            <a:r>
              <a:rPr lang="da-DK" dirty="0" smtClean="0"/>
              <a:t> </a:t>
            </a:r>
            <a:r>
              <a:rPr lang="da-DK" dirty="0" err="1" smtClean="0"/>
              <a:t>style</a:t>
            </a:r>
            <a:endParaRPr lang="da-DK" dirty="0" smtClean="0"/>
          </a:p>
          <a:p>
            <a:r>
              <a:rPr lang="da-DK" dirty="0" smtClean="0"/>
              <a:t>Intranet (</a:t>
            </a:r>
            <a:r>
              <a:rPr lang="da-DK" dirty="0" err="1" smtClean="0"/>
              <a:t>possibility</a:t>
            </a:r>
            <a:r>
              <a:rPr lang="da-DK" dirty="0" smtClean="0"/>
              <a:t> to </a:t>
            </a:r>
            <a:r>
              <a:rPr lang="da-DK" dirty="0" err="1" smtClean="0"/>
              <a:t>follow</a:t>
            </a:r>
            <a:r>
              <a:rPr lang="da-DK" dirty="0" smtClean="0"/>
              <a:t> the </a:t>
            </a:r>
            <a:r>
              <a:rPr lang="da-DK" dirty="0" err="1" smtClean="0"/>
              <a:t>teaching</a:t>
            </a:r>
            <a:r>
              <a:rPr lang="da-DK" dirty="0" smtClean="0"/>
              <a:t> </a:t>
            </a:r>
            <a:r>
              <a:rPr lang="da-DK" dirty="0" err="1" smtClean="0"/>
              <a:t>programme</a:t>
            </a:r>
            <a:r>
              <a:rPr lang="da-DK" dirty="0" smtClean="0"/>
              <a:t> </a:t>
            </a:r>
            <a:r>
              <a:rPr lang="da-DK" dirty="0" err="1" smtClean="0"/>
              <a:t>during</a:t>
            </a:r>
            <a:r>
              <a:rPr lang="da-DK" dirty="0" smtClean="0"/>
              <a:t> absence)</a:t>
            </a:r>
          </a:p>
          <a:p>
            <a:r>
              <a:rPr lang="da-DK" dirty="0" err="1" smtClean="0"/>
              <a:t>Special</a:t>
            </a:r>
            <a:r>
              <a:rPr lang="da-DK" dirty="0" smtClean="0"/>
              <a:t> </a:t>
            </a:r>
            <a:r>
              <a:rPr lang="da-DK" dirty="0" err="1" smtClean="0"/>
              <a:t>classes</a:t>
            </a:r>
            <a:r>
              <a:rPr lang="da-DK" dirty="0" smtClean="0"/>
              <a:t> in the </a:t>
            </a:r>
            <a:r>
              <a:rPr lang="da-DK" dirty="0" err="1" smtClean="0"/>
              <a:t>evening</a:t>
            </a:r>
            <a:r>
              <a:rPr lang="da-DK" dirty="0" smtClean="0"/>
              <a:t> to </a:t>
            </a:r>
            <a:r>
              <a:rPr lang="da-DK" dirty="0" err="1" smtClean="0"/>
              <a:t>improve</a:t>
            </a:r>
            <a:r>
              <a:rPr lang="da-DK" dirty="0" smtClean="0"/>
              <a:t> </a:t>
            </a:r>
            <a:r>
              <a:rPr lang="da-DK" dirty="0" err="1" smtClean="0"/>
              <a:t>writing</a:t>
            </a:r>
            <a:r>
              <a:rPr lang="da-DK" dirty="0" smtClean="0"/>
              <a:t> </a:t>
            </a:r>
            <a:r>
              <a:rPr lang="da-DK" dirty="0" err="1" smtClean="0"/>
              <a:t>skills</a:t>
            </a:r>
            <a:endParaRPr lang="da-DK" dirty="0" smtClean="0"/>
          </a:p>
          <a:p>
            <a:endParaRPr lang="da-DK" dirty="0" smtClean="0"/>
          </a:p>
          <a:p>
            <a:endParaRPr lang="da-DK" dirty="0"/>
          </a:p>
        </p:txBody>
      </p:sp>
      <p:pic>
        <p:nvPicPr>
          <p:cNvPr id="4" name="Picture 2" descr="\\df-ute1wd2mwvtm\desktops\rfk\Desktop\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6165304"/>
            <a:ext cx="3343275" cy="571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Satisfaction</a:t>
            </a:r>
            <a:r>
              <a:rPr lang="da-DK" dirty="0" smtClean="0"/>
              <a:t> </a:t>
            </a:r>
            <a:r>
              <a:rPr lang="da-DK" dirty="0" err="1" smtClean="0"/>
              <a:t>evaluation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All in all the students </a:t>
            </a:r>
            <a:r>
              <a:rPr lang="da-DK" dirty="0" err="1" smtClean="0"/>
              <a:t>are</a:t>
            </a:r>
            <a:r>
              <a:rPr lang="da-DK" dirty="0" smtClean="0"/>
              <a:t> </a:t>
            </a:r>
            <a:r>
              <a:rPr lang="da-DK" dirty="0" err="1" smtClean="0"/>
              <a:t>satisfied</a:t>
            </a:r>
            <a:r>
              <a:rPr lang="da-DK" dirty="0"/>
              <a:t> </a:t>
            </a:r>
            <a:r>
              <a:rPr lang="da-DK" dirty="0" err="1" smtClean="0"/>
              <a:t>with</a:t>
            </a:r>
            <a:r>
              <a:rPr lang="da-DK" dirty="0" smtClean="0"/>
              <a:t> </a:t>
            </a:r>
            <a:r>
              <a:rPr lang="da-DK" dirty="0" err="1" smtClean="0"/>
              <a:t>lærdansk</a:t>
            </a:r>
            <a:endParaRPr lang="da-DK" dirty="0" smtClean="0"/>
          </a:p>
          <a:p>
            <a:r>
              <a:rPr lang="da-DK" dirty="0" smtClean="0"/>
              <a:t>Most </a:t>
            </a:r>
            <a:r>
              <a:rPr lang="da-DK" dirty="0" err="1" smtClean="0"/>
              <a:t>critical</a:t>
            </a:r>
            <a:r>
              <a:rPr lang="da-DK" dirty="0" smtClean="0"/>
              <a:t>: Eastern European men </a:t>
            </a:r>
            <a:r>
              <a:rPr lang="da-DK" dirty="0" err="1" smtClean="0"/>
              <a:t>who</a:t>
            </a:r>
            <a:r>
              <a:rPr lang="da-DK" dirty="0" smtClean="0"/>
              <a:t> </a:t>
            </a:r>
            <a:r>
              <a:rPr lang="da-DK" dirty="0" err="1" smtClean="0"/>
              <a:t>are</a:t>
            </a:r>
            <a:r>
              <a:rPr lang="da-DK" dirty="0" smtClean="0"/>
              <a:t> </a:t>
            </a:r>
            <a:r>
              <a:rPr lang="da-DK" dirty="0" err="1" smtClean="0"/>
              <a:t>working</a:t>
            </a:r>
            <a:endParaRPr lang="da-DK" dirty="0" smtClean="0"/>
          </a:p>
          <a:p>
            <a:pPr lvl="1"/>
            <a:r>
              <a:rPr lang="da-DK" dirty="0" err="1" smtClean="0"/>
              <a:t>Unclear</a:t>
            </a:r>
            <a:r>
              <a:rPr lang="da-DK" dirty="0" smtClean="0"/>
              <a:t> </a:t>
            </a:r>
            <a:r>
              <a:rPr lang="da-DK" dirty="0" err="1" smtClean="0"/>
              <a:t>purposes</a:t>
            </a:r>
            <a:endParaRPr lang="da-DK" dirty="0" smtClean="0"/>
          </a:p>
          <a:p>
            <a:pPr lvl="1"/>
            <a:r>
              <a:rPr lang="da-DK" dirty="0" err="1" smtClean="0"/>
              <a:t>Teaching</a:t>
            </a:r>
            <a:r>
              <a:rPr lang="da-DK" dirty="0" smtClean="0"/>
              <a:t> form</a:t>
            </a:r>
          </a:p>
          <a:p>
            <a:pPr lvl="1"/>
            <a:r>
              <a:rPr lang="da-DK" dirty="0" err="1" smtClean="0"/>
              <a:t>Communication</a:t>
            </a:r>
            <a:endParaRPr lang="da-DK" smtClean="0"/>
          </a:p>
          <a:p>
            <a:pPr lvl="1">
              <a:buNone/>
            </a:pPr>
            <a:endParaRPr lang="da-DK" dirty="0" smtClean="0"/>
          </a:p>
        </p:txBody>
      </p:sp>
      <p:pic>
        <p:nvPicPr>
          <p:cNvPr id="4" name="Picture 2" descr="\\df-ute1wd2mwvtm\desktops\rfk\Desktop\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6165304"/>
            <a:ext cx="3343275" cy="571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129</Words>
  <Application>Microsoft Office PowerPoint</Application>
  <PresentationFormat>Skærmshow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5</vt:i4>
      </vt:variant>
    </vt:vector>
  </HeadingPairs>
  <TitlesOfParts>
    <vt:vector size="6" baseType="lpstr">
      <vt:lpstr>Kontortema</vt:lpstr>
      <vt:lpstr>Meeting in Turkey</vt:lpstr>
      <vt:lpstr>New initiatives for danish education 1 and 2</vt:lpstr>
      <vt:lpstr>New initiatives for danish education 3</vt:lpstr>
      <vt:lpstr>New initiatives for all students</vt:lpstr>
      <vt:lpstr>Satisfaction evaluation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Meeting in Turkey</dc:title>
  <dc:creator>Rikke Friis Kristensen</dc:creator>
  <cp:lastModifiedBy>Rikke Friis Kristensen</cp:lastModifiedBy>
  <cp:revision>23</cp:revision>
  <dcterms:created xsi:type="dcterms:W3CDTF">2012-03-01T11:11:18Z</dcterms:created>
  <dcterms:modified xsi:type="dcterms:W3CDTF">2012-03-23T11:15:17Z</dcterms:modified>
</cp:coreProperties>
</file>